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18DF4-4709-E0F7-A509-68A8EE475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CA8AF8-399E-2AD0-E873-849B7E91F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24560F-D132-D43D-2108-AB852913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5E4E-F921-414F-AED2-FC6AF5F96EEA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B4F34B-3FAB-B2D5-E0FE-02413AC6D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650709-CA0F-2853-1F08-431F0955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9D7E-A28E-4E46-995B-2725980DF4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94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F5EEA6-88C9-7FA5-CC20-E133D1ED3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48B1C1-30A0-FE80-9A02-330FD5583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0F2609-FA46-9916-5CDA-725307E4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5E4E-F921-414F-AED2-FC6AF5F96EEA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CDD149-18D9-C230-CA0C-50070B52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6B6791-0986-A907-EC2E-B7E125F6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9D7E-A28E-4E46-995B-2725980DF4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86BBAA-82C6-31F8-FC1B-E6214C388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8A7D23-AAAF-3F11-740E-35B1EC7CF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3D17E9-4968-E638-E420-A5226A096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5E4E-F921-414F-AED2-FC6AF5F96EEA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757B96-663E-3CF8-9D20-D960D9BFC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24E941-8004-C73D-7672-4BE4E0E9A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9D7E-A28E-4E46-995B-2725980DF4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40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80BFB-175E-6608-25C5-883160CF5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2B9777-26C0-D8EC-6D1A-19BC5F042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0AFEAF-CBA0-C41A-9C34-A22CDDC61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5E4E-F921-414F-AED2-FC6AF5F96EEA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210AC4-9424-3E68-D991-16B37BF43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547B5D-D657-4DB4-EF8B-3445A2487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9D7E-A28E-4E46-995B-2725980DF4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999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1E527-7102-6605-2133-A71B4E73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55B30B0-225F-5FC3-7C86-C6B76841E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707A07-F702-B131-8BD1-BB195B3A9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5E4E-F921-414F-AED2-FC6AF5F96EEA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7C3C0B-5E87-93D1-9FEA-21EF146BF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3C5B55-FF09-4386-32A0-82050E966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9D7E-A28E-4E46-995B-2725980DF4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31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011A5F-B0AE-313D-1B59-6DAF0308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B7489D-3789-559E-7F36-067D27C90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CF02A44-83E0-BEB6-20A9-B5C35FCD9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58162B5-0870-9F4A-123B-DCE587D99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5E4E-F921-414F-AED2-FC6AF5F96EEA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6200BC-76D5-CB14-3AD3-7915B61E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43EB856-0B81-5529-BA6F-543D64A7E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9D7E-A28E-4E46-995B-2725980DF4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89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6DB49-7FAD-9DCE-AA13-647E3DC6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A39BAAD-1EA4-7B3F-A66E-008D0D1B7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61AF926-4557-D967-0E3E-60CCA22AA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C3454A3-4513-74E5-485D-585F6B1FB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726EBD6-1559-9F10-A005-D5A91E41F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50C144E-83B8-9D84-AC58-DBB5A690D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5E4E-F921-414F-AED2-FC6AF5F96EEA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CF17AD3-D8E5-C118-1887-4074701AA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0329E61-11A3-807F-5C4E-DD8E3435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9D7E-A28E-4E46-995B-2725980DF4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27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93CA6-426F-72EC-7C77-38AB9E9D5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8D79221-EA2A-CB6E-DD96-4BF4DA661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5E4E-F921-414F-AED2-FC6AF5F96EEA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C40F591-8FA9-7D6C-3F71-DFCF3481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D78A430-F01B-DFE2-B521-7A313C2A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9D7E-A28E-4E46-995B-2725980DF4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80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476BA8A-D3A8-C8FA-BDA5-9B99E71AB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5E4E-F921-414F-AED2-FC6AF5F96EEA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2D8E6F-3F35-9CBA-76D0-75B531C5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6B49F7F-69B8-95AF-C257-E2ED735A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9D7E-A28E-4E46-995B-2725980DF4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9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068DA-904F-B443-6A79-7212A6645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4D68B8-F0C9-7ACE-0F06-6B5CBCB9B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897DCF7-F8B3-F936-5632-1041D3EBC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119415E-34E6-4C00-F423-DF596089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5E4E-F921-414F-AED2-FC6AF5F96EEA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3505A6-F399-F70D-940C-997063CE2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E4F990-59C6-8E66-5068-0D43A85ED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9D7E-A28E-4E46-995B-2725980DF4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83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EE5815-0272-00D7-60F6-2BA5547A9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02DF026-F732-4334-7A63-CEF9F47643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6E2770-87F1-2781-50D3-2E3FB13A3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3BEE65-B6D3-4BD9-3B1B-55697040B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5E4E-F921-414F-AED2-FC6AF5F96EEA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E4B464-6D94-AB45-51F3-F95B3C0E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F238F8-4DD2-FBF9-2A08-3FC3C1246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9D7E-A28E-4E46-995B-2725980DF4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16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5A930FB-91D3-469A-86B0-95B608CCA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68D953-1E8E-2561-80A3-F1AA94781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6D5B67-A88B-2891-E50F-BADA16C7A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5E4E-F921-414F-AED2-FC6AF5F96EEA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1D72F9-6357-E4A0-1F63-531CA6D93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1C58EF-DAE1-E4B1-22DE-372D87FE6D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09D7E-A28E-4E46-995B-2725980DF4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52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8300C3-4891-D652-0A60-F3482E30A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02425"/>
            <a:ext cx="9144000" cy="1226575"/>
          </a:xfrm>
        </p:spPr>
        <p:txBody>
          <a:bodyPr/>
          <a:lstStyle/>
          <a:p>
            <a:r>
              <a:rPr lang="pt-BR" sz="4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Título do Trabalho</a:t>
            </a:r>
            <a:endParaRPr lang="pt-BR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80FB15-057D-3F5B-B67A-125D25A0A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3781"/>
            <a:ext cx="9144000" cy="1226574"/>
          </a:xfrm>
        </p:spPr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Autor 1; Autor 2; Autor 3; Autor 4; Autor 5.</a:t>
            </a:r>
          </a:p>
        </p:txBody>
      </p:sp>
    </p:spTree>
    <p:extLst>
      <p:ext uri="{BB962C8B-B14F-4D97-AF65-F5344CB8AC3E}">
        <p14:creationId xmlns:p14="http://schemas.microsoft.com/office/powerpoint/2010/main" val="280208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D31D6-A5A6-0200-CEFF-C77FCD318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5D49E1-19A9-9641-526D-1C5731384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660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D31D6-A5A6-0200-CEFF-C77FCD318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5D49E1-19A9-9641-526D-1C5731384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21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D31D6-A5A6-0200-CEFF-C77FCD318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5D49E1-19A9-9641-526D-1C5731384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9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D31D6-A5A6-0200-CEFF-C77FCD318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5D49E1-19A9-9641-526D-1C5731384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330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D31D6-A5A6-0200-CEFF-C77FCD318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5D49E1-19A9-9641-526D-1C5731384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454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D31D6-A5A6-0200-CEFF-C77FCD318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5D49E1-19A9-9641-526D-1C5731384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562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29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Título do Trabalho</vt:lpstr>
      <vt:lpstr>Introdução</vt:lpstr>
      <vt:lpstr>Objetivos</vt:lpstr>
      <vt:lpstr>Metodologia</vt:lpstr>
      <vt:lpstr>Resultados e Discussão</vt:lpstr>
      <vt:lpstr>Considerações Finais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Humberto Medeiros Wanderley Filho</dc:creator>
  <cp:lastModifiedBy>Humberto Medeiros Wanderley Filho</cp:lastModifiedBy>
  <cp:revision>3</cp:revision>
  <dcterms:created xsi:type="dcterms:W3CDTF">2024-03-22T13:29:59Z</dcterms:created>
  <dcterms:modified xsi:type="dcterms:W3CDTF">2024-03-22T14:50:00Z</dcterms:modified>
</cp:coreProperties>
</file>